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A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alphaModFix amt="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B5D46-1580-B1E9-497C-3DC3CF36D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EEA7F-CA60-E272-8530-410A7AFF4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EBAF4-8900-789A-DCC1-81D0CDE33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08AA2-DDA1-44D2-04F8-53DD8B0C5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872436-7F4A-2083-F600-CC197DB07540}"/>
              </a:ext>
            </a:extLst>
          </p:cNvPr>
          <p:cNvSpPr txBox="1"/>
          <p:nvPr userDrawn="1"/>
        </p:nvSpPr>
        <p:spPr>
          <a:xfrm>
            <a:off x="3389962" y="298329"/>
            <a:ext cx="5313219" cy="601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sl-SI" sz="1400" b="1" kern="100" dirty="0" smtClean="0">
                <a:solidFill>
                  <a:srgbClr val="003A7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101305420</a:t>
            </a:r>
            <a:r>
              <a:rPr lang="en-US" sz="1400" b="1" kern="100" dirty="0" smtClean="0">
                <a:solidFill>
                  <a:srgbClr val="003A7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l-SI" sz="1400" b="1" kern="100" dirty="0" smtClean="0">
                <a:solidFill>
                  <a:srgbClr val="003A7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sl-SI" sz="1400" b="1" kern="100" dirty="0">
                <a:solidFill>
                  <a:srgbClr val="003A7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DiBS — HORIZON-MSCA-2025-CITIZENS-01</a:t>
            </a:r>
            <a:endParaRPr lang="en-US" sz="1400" b="1" kern="100" dirty="0">
              <a:solidFill>
                <a:srgbClr val="003A7A"/>
              </a:solidFill>
              <a:effectLst/>
              <a:latin typeface="Apto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1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B9B96B-F25D-E869-24C2-C8A84E5666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4964" y="6036148"/>
            <a:ext cx="753894" cy="7538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E9FF2D-1EAC-496B-8BB2-CB2AE772EF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037" y="5979403"/>
            <a:ext cx="753894" cy="7538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F8776E-C353-4B57-AC83-C5E90606BBA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615" y="5967580"/>
            <a:ext cx="753895" cy="7538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009111-A729-4060-8E9E-88BA414C78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209" y="5979402"/>
            <a:ext cx="753895" cy="75389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E4A5964-6387-4F1C-A293-B05E9512121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848385" y="5957627"/>
            <a:ext cx="811344" cy="8113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8683DF-9FEF-652C-0B4E-D7675924D52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3719" y="136525"/>
            <a:ext cx="2635331" cy="5871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3" y="0"/>
            <a:ext cx="1110514" cy="92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830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DBD43-76C2-5F6E-1F9A-6DDCC6B22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6594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27DA8-148C-7E22-57D5-57CC18A14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5107"/>
            <a:ext cx="10515600" cy="3958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5873F-D0C3-2BF4-6EC6-0037E9D82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E6BFB-667C-691F-D1EC-FA6BFE3CB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68C2B-AE50-FBE6-D107-ED38CEA35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8683DF-9FEF-652C-0B4E-D7675924D5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3719" y="136525"/>
            <a:ext cx="2635331" cy="587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3" y="0"/>
            <a:ext cx="1110514" cy="92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527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87936-CBE7-1D78-6337-58815F095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1520D-DE81-F356-7B4E-51EE5DAD4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CC736-9165-8E7B-E971-60239A706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5FF6E-F30F-7F75-E4A3-B2EB9D68A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CB287-D6B3-D933-6347-970C9FC38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86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C3322-139B-E683-6CA8-487E4C75A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ACB7F-818D-6F1A-6116-FD9EE2AF3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A5270C-8450-A8A5-7E08-F0CBB9CE7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0161A4-B893-18EE-7794-645F1FF8A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4C5BE-2F06-24CF-8FB5-106876F2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30B22-7035-0364-F7A3-978ACCA7F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4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65FD-1677-1AD8-2232-5236F9EC2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43E362-3FE6-2CD3-AA35-3C30A4890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E50536-E848-FD63-5C2E-63DC1FA26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81AEDF-2ABC-2F15-282B-A09EF62521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0FA5E4-D6B1-F67C-39F4-3FA6D0207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7F4DB7-25A2-DD4E-988C-55AA83206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C7837-ADAA-7D0A-581B-1D47C4544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C31602-695F-8905-1C97-75ABB926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47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EDA07-0199-C1EF-E185-1003CBD70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729A9-F097-F215-CD2B-9848AB30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A41178-0B0D-E354-FD4B-DEC2A177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D44B2-A9AD-4237-2216-825C9123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47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6F3BCD-1815-384E-C535-E78DCA40A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3E75B9-DB4F-DF03-CD99-0790C80F4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A6C6E-2051-AB09-3977-85011F125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6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9B9DE-434F-A462-84E6-FECB725EE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B6594-4455-A15F-34F0-37ABA2D10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C745B-677A-76E1-A5C1-066C6C62F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7EF58-D491-CED8-3974-85909C34E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6EE7D8-EFE0-3FED-7737-C51C2B2E7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A5190-8F33-F27A-6A3E-37EFCF90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8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F8D8-B804-9F17-39F1-8296E6459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15B152-FB83-266E-A767-F9A22E47EF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7E4D8-1E40-1AFF-2510-9A8AF9DC9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83F3E-DF30-93E4-CE5B-58205F15B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0149D0-6140-D424-688D-9E7015ACC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B588B9-31C3-72F9-A357-3D91049B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06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4E931-B835-BB72-7A6E-BA55FE430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F26338-C8E6-29C6-566E-B4D05EEB3D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074E0-D416-9ED3-CA28-EF0FAF9D6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4770D-696C-AF2E-88AC-FEE1D7910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5B1F7-7364-6534-F7A5-112885E39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91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3C646F-521B-9C6D-F88D-2F02D996EA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78CB7-55EB-4844-8334-492EBF7C0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3122A-A1AF-B183-0AFD-92EB47B59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17D7F-2BE0-4209-5DD2-11C565214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50B6BE-7F69-117C-18F4-E2C1D9955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180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D667E-03EB-AE81-2FC3-52B7938B9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25A151-611C-28D0-CB97-C9FE90937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3D4AC-F34F-6122-CD9C-2F9E0DA94A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98594-DF95-4779-9DE7-3B5B3354D88B}" type="datetimeFigureOut">
              <a:rPr lang="en-US" smtClean="0"/>
              <a:t>06-Jun-26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0E88C-5E2D-3423-4B0E-DAB3B2A0F1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446D6-E7FD-957E-C795-A2D6284BB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2359B-1211-4390-B5D4-A583695AC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3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02ABF-C5F0-0298-944B-0BB831FF0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876557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Presentation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Title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6FEF10D-50CD-9888-E10D-307DD305A68C}"/>
              </a:ext>
            </a:extLst>
          </p:cNvPr>
          <p:cNvSpPr txBox="1">
            <a:spLocks/>
          </p:cNvSpPr>
          <p:nvPr/>
        </p:nvSpPr>
        <p:spPr>
          <a:xfrm>
            <a:off x="1383890" y="3826050"/>
            <a:ext cx="9424219" cy="1087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Name of presenter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Name of organization</a:t>
            </a:r>
          </a:p>
          <a:p>
            <a:pPr marL="0" indent="0" algn="ctr">
              <a:lnSpc>
                <a:spcPct val="170000"/>
              </a:lnSpc>
              <a:buFont typeface="Arial" panose="020B0604020202020204" pitchFamily="34" charset="0"/>
              <a:buNone/>
            </a:pP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A71BC47-48BE-B70F-FAB6-622E12F093FF}"/>
              </a:ext>
            </a:extLst>
          </p:cNvPr>
          <p:cNvSpPr txBox="1">
            <a:spLocks/>
          </p:cNvSpPr>
          <p:nvPr/>
        </p:nvSpPr>
        <p:spPr>
          <a:xfrm>
            <a:off x="1523999" y="5229372"/>
            <a:ext cx="9144000" cy="605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Name of event</a:t>
            </a:r>
            <a:r>
              <a:rPr lang="sr-Latn-R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sr-Latn-R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Date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6538" y="790712"/>
            <a:ext cx="120454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1100" i="1" spc="35" dirty="0">
                <a:solidFill>
                  <a:srgbClr val="000000"/>
                </a:solidFill>
                <a:latin typeface="Aptos"/>
                <a:ea typeface="Calibri" panose="020F0502020204030204" pitchFamily="34" charset="0"/>
                <a:cs typeface="Book Antiqua" panose="02040602050305030304" pitchFamily="18" charset="0"/>
              </a:rPr>
              <a:t>Funded by the European Union. Views and opinions expressed are however those of the author(s) only and do not necessarily reflect those of the European Union or </a:t>
            </a:r>
            <a:r>
              <a:rPr lang="sl-SI" sz="1100" i="1" spc="35">
                <a:solidFill>
                  <a:srgbClr val="000000"/>
                </a:solidFill>
                <a:latin typeface="Aptos"/>
                <a:ea typeface="Calibri" panose="020F0502020204030204" pitchFamily="34" charset="0"/>
                <a:cs typeface="Book Antiqua" panose="02040602050305030304" pitchFamily="18" charset="0"/>
              </a:rPr>
              <a:t>the </a:t>
            </a:r>
            <a:r>
              <a:rPr lang="sl-SI" sz="1100" i="1" spc="35" smtClean="0">
                <a:solidFill>
                  <a:srgbClr val="000000"/>
                </a:solidFill>
                <a:latin typeface="Aptos"/>
                <a:ea typeface="Calibri" panose="020F0502020204030204" pitchFamily="34" charset="0"/>
                <a:cs typeface="Book Antiqua" panose="02040602050305030304" pitchFamily="18" charset="0"/>
              </a:rPr>
              <a:t>European </a:t>
            </a:r>
            <a:r>
              <a:rPr lang="sl-SI" sz="1100" i="1" spc="35" dirty="0">
                <a:solidFill>
                  <a:srgbClr val="000000"/>
                </a:solidFill>
                <a:latin typeface="Aptos"/>
                <a:ea typeface="Calibri" panose="020F0502020204030204" pitchFamily="34" charset="0"/>
                <a:cs typeface="Book Antiqua" panose="02040602050305030304" pitchFamily="18" charset="0"/>
              </a:rPr>
              <a:t>Research Executive Agency (REA). Neither the European Union nor REA can be held responsible for them.</a:t>
            </a:r>
          </a:p>
        </p:txBody>
      </p:sp>
    </p:spTree>
    <p:extLst>
      <p:ext uri="{BB962C8B-B14F-4D97-AF65-F5344CB8AC3E}">
        <p14:creationId xmlns:p14="http://schemas.microsoft.com/office/powerpoint/2010/main" val="156830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94D2-7600-65C0-E4D8-7B83C08A1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826595"/>
            <a:ext cx="10720754" cy="66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EEF68-E574-4921-7542-2CFB726CC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30" y="1494693"/>
            <a:ext cx="11280531" cy="47193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Text, Text, Text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5606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94D2-7600-65C0-E4D8-7B83C08A1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826595"/>
            <a:ext cx="10720754" cy="66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EEF68-E574-4921-7542-2CFB726CC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30" y="1494693"/>
            <a:ext cx="11280531" cy="47193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Text, Text, Text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9267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C94D2-7600-65C0-E4D8-7B83C08A1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826595"/>
            <a:ext cx="10720754" cy="6680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Title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EEF68-E574-4921-7542-2CFB726CC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330" y="1494693"/>
            <a:ext cx="11280531" cy="471933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Text, Text, Text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4424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4FC94D2-7600-65C0-E4D8-7B83C08A1453}"/>
              </a:ext>
            </a:extLst>
          </p:cNvPr>
          <p:cNvSpPr txBox="1">
            <a:spLocks/>
          </p:cNvSpPr>
          <p:nvPr/>
        </p:nvSpPr>
        <p:spPr>
          <a:xfrm>
            <a:off x="323117" y="2517776"/>
            <a:ext cx="11491546" cy="936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smtClean="0"/>
              <a:t>Thank you for your attention!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43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</TotalTime>
  <Words>88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Arial</vt:lpstr>
      <vt:lpstr>Book Antiqua</vt:lpstr>
      <vt:lpstr>Calibri</vt:lpstr>
      <vt:lpstr>Calibri Light</vt:lpstr>
      <vt:lpstr>Times New Roman</vt:lpstr>
      <vt:lpstr>Office Theme</vt:lpstr>
      <vt:lpstr>Presentation Title</vt:lpstr>
      <vt:lpstr>Title</vt:lpstr>
      <vt:lpstr>Title</vt:lpstr>
      <vt:lpstr>Title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Jelena Todorovic</dc:creator>
  <cp:lastModifiedBy>Бранимир Јакшић</cp:lastModifiedBy>
  <cp:revision>22</cp:revision>
  <dcterms:created xsi:type="dcterms:W3CDTF">2024-11-16T19:34:30Z</dcterms:created>
  <dcterms:modified xsi:type="dcterms:W3CDTF">2026-06-06T12:53:33Z</dcterms:modified>
</cp:coreProperties>
</file>